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1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F3550-6EC3-722E-7537-703CA8349772}" v="91" dt="2022-01-30T08:32:36.690"/>
    <p1510:client id="{854FE548-2B5F-4E69-BC6A-820E8829EEF6}" v="6" dt="2022-03-20T19:45:57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7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3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2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4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1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0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3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1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6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5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7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8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            <a:extLst>
              <a:ext uri="{FF2B5EF4-FFF2-40B4-BE49-F238E27FC236}">
                <a16:creationId xmlns:a16="http://schemas.microsoft.com/office/drawing/2014/main" id="{31665AFA-D52A-4950-8DB2-0F243C0C9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"/>
            <a:ext cx="914400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13D5883-436E-41D6-9CAD-598B59B04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3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82C7D84-02FF-443E-9294-E9471A7C3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4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F858A4-B600-4284-9C30-5DD758E15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40" y="2540"/>
            <a:ext cx="918464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2B1730F6-4EF8-4BA9-AC5B-54750A60B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1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79247916-5F19-464D-A5FB-143FC4FA4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Diagram, timeline&#10;&#10;Description automatically generated">
            <a:extLst>
              <a:ext uri="{FF2B5EF4-FFF2-40B4-BE49-F238E27FC236}">
                <a16:creationId xmlns:a16="http://schemas.microsoft.com/office/drawing/2014/main" id="{5D05EC5A-457A-4165-BCEF-D7A21ECAA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2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FF22BFC5-0E6C-4EBD-8B6C-C0B1A0131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AA753015-8A46-4107-BE62-8CFE928D5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6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8EBD44A6-52EF-44FF-9104-7A4CD16A5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5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B2B6F754-DF81-4005-A4EF-51F12D659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60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62</cp:revision>
  <dcterms:created xsi:type="dcterms:W3CDTF">2022-01-30T08:24:07Z</dcterms:created>
  <dcterms:modified xsi:type="dcterms:W3CDTF">2022-03-20T19:47:17Z</dcterms:modified>
</cp:coreProperties>
</file>