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6" r:id="rId3"/>
    <p:sldId id="257" r:id="rId4"/>
    <p:sldId id="259" r:id="rId5"/>
    <p:sldId id="260" r:id="rId6"/>
    <p:sldId id="258" r:id="rId7"/>
    <p:sldId id="267" r:id="rId8"/>
    <p:sldId id="262" r:id="rId9"/>
    <p:sldId id="263" r:id="rId10"/>
    <p:sldId id="268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58C824-C56B-176C-3557-B3C5208B8E6B}" v="35" dt="2022-01-30T13:07:04.105"/>
    <p1510:client id="{2FAA465F-26FA-D119-1733-3F5AEF738B84}" v="4" dt="2022-03-20T20:55:48.456"/>
    <p1510:client id="{430F3550-6EC3-722E-7537-703CA8349772}" v="91" dt="2022-01-30T08:32:36.690"/>
    <p1510:client id="{9F53AEC8-18EC-2337-30AB-5759E0E2B855}" v="35" dt="2022-01-30T09:07:05.357"/>
    <p1510:client id="{CD5762AC-5910-FC33-440A-624FB1DD4AD9}" v="33" dt="2022-01-30T10:40:22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078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3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02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145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1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09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13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41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36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25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276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68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3" descr="Company name&#10;&#10;Description automatically generated">
            <a:extLst>
              <a:ext uri="{FF2B5EF4-FFF2-40B4-BE49-F238E27FC236}">
                <a16:creationId xmlns:a16="http://schemas.microsoft.com/office/drawing/2014/main" id="{33C40616-B0DF-4DA0-954E-39D9546307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45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Text, letter&#10;&#10;Description automatically generated">
            <a:extLst>
              <a:ext uri="{FF2B5EF4-FFF2-40B4-BE49-F238E27FC236}">
                <a16:creationId xmlns:a16="http://schemas.microsoft.com/office/drawing/2014/main" id="{B205C6F4-9193-49F3-A767-3B03F85A5E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98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8CBF029D-0FA6-44E3-83DC-252BF1C79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6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3" descr="Text&#10;&#10;Description automatically generated">
            <a:extLst>
              <a:ext uri="{FF2B5EF4-FFF2-40B4-BE49-F238E27FC236}">
                <a16:creationId xmlns:a16="http://schemas.microsoft.com/office/drawing/2014/main" id="{B39BAB27-EB81-40C4-8BB6-22A86214A3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9FFA8DB8-D3B1-4A00-B40A-8283458A62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CBC4E77-8F7E-491A-8055-AC21451A46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18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3" descr="Text&#10;&#10;Description automatically generated">
            <a:extLst>
              <a:ext uri="{FF2B5EF4-FFF2-40B4-BE49-F238E27FC236}">
                <a16:creationId xmlns:a16="http://schemas.microsoft.com/office/drawing/2014/main" id="{98DF3890-D21E-474F-BC7D-CB96919D9F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4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5102331-A1FD-40DE-9625-F8149F4FF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21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 descr="Diagram, text&#10;&#10;Description automatically generated">
            <a:extLst>
              <a:ext uri="{FF2B5EF4-FFF2-40B4-BE49-F238E27FC236}">
                <a16:creationId xmlns:a16="http://schemas.microsoft.com/office/drawing/2014/main" id="{F5C00874-CA6F-446E-8DD2-29CE9DA5A5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2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 descr="Timeline&#10;&#10;Description automatically generated">
            <a:extLst>
              <a:ext uri="{FF2B5EF4-FFF2-40B4-BE49-F238E27FC236}">
                <a16:creationId xmlns:a16="http://schemas.microsoft.com/office/drawing/2014/main" id="{2B1707BD-D2D3-4056-B889-0C51AF9652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54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EF09F7E5-E039-44A7-8373-D3D5E5CFA9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69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140</cp:revision>
  <dcterms:created xsi:type="dcterms:W3CDTF">2022-01-30T08:24:07Z</dcterms:created>
  <dcterms:modified xsi:type="dcterms:W3CDTF">2022-03-20T20:56:18Z</dcterms:modified>
</cp:coreProperties>
</file>