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1" r:id="rId9"/>
    <p:sldId id="265" r:id="rId10"/>
    <p:sldId id="266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95D66-A69D-4E31-86C5-AB78F73847B3}" v="47" dt="2022-05-14T09:22:43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9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5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4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4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4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1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08BB423-0D7E-2F07-7519-D51D3BDB8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3733E12B-75CC-504E-802A-A7377CE31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2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71EB0B96-B9AF-2A08-EBF5-53116A416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3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7C1B56BC-E0F1-9322-E899-8AF0581F8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0DAAC43-4BA3-A3FB-BFCC-699E41223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88EBB6-1306-3546-53A7-3F51058C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1EF5B71B-7712-5516-BCC8-E714FB3BE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4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BC7A78A-6212-59E2-C597-68AAFF916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5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3A9F2145-A586-46C3-E045-4DB8995E0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09C4AB03-F876-8698-8183-6D7CF1E12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9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73618C38-E043-DFDB-04B1-BEFC31689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EF522E3D-6618-2B2A-6528-428D371E8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60E1A05F-F44C-F8F0-999D-9C54FD6B3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11BF7091-8FEA-061B-4C72-7748D6E75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</cp:revision>
  <dcterms:created xsi:type="dcterms:W3CDTF">2022-05-14T08:57:15Z</dcterms:created>
  <dcterms:modified xsi:type="dcterms:W3CDTF">2022-05-14T09:24:18Z</dcterms:modified>
</cp:coreProperties>
</file>