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7" r:id="rId6"/>
    <p:sldId id="258" r:id="rId7"/>
    <p:sldId id="262" r:id="rId8"/>
    <p:sldId id="263" r:id="rId9"/>
    <p:sldId id="261" r:id="rId10"/>
    <p:sldId id="265" r:id="rId11"/>
    <p:sldId id="268" r:id="rId12"/>
    <p:sldId id="269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F3550-6EC3-722E-7537-703CA8349772}" v="91" dt="2022-01-30T08:32:36.690"/>
    <p1510:client id="{9F53AEC8-18EC-2337-30AB-5759E0E2B855}" v="35" dt="2022-01-30T09:07:05.357"/>
    <p1510:client id="{A08AA9E9-A4AC-5885-5EAB-4A61EE29DD4F}" v="52" dt="2022-01-30T10:12:40.598"/>
    <p1510:client id="{D8025E77-B709-EBDB-3BE9-1C2CFBEE9F6E}" v="8" dt="2022-03-20T20:05:28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7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3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2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4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1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0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3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1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36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5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7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8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B9DF010-A539-4519-9941-68E07DBA1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F940E35F-32A1-4538-B090-ACCF09635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38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5F6FD-A470-4FB6-BFFF-05AA2EB5F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521F4438-A6B2-4F4A-8CDA-087C0820B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2C7D84-02FF-443E-9294-E9471A7C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BAC1C89-453C-4426-8421-C41FC9CE5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5287ACA8-501E-44B0-A7DF-20780C495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07EF2195-59C8-4427-8A3A-7F13EC14F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BF658696-2278-4BBB-A1D7-C523F3806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88157A9D-C623-4A82-B716-5999A9EDA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Timeline&#10;&#10;Description automatically generated">
            <a:extLst>
              <a:ext uri="{FF2B5EF4-FFF2-40B4-BE49-F238E27FC236}">
                <a16:creationId xmlns:a16="http://schemas.microsoft.com/office/drawing/2014/main" id="{CAE02FBA-0320-4FB6-AFB2-79B71C81A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CD7CF85D-6E8F-40CE-BA2A-D7C057207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4" descr="Timeline&#10;&#10;Description automatically generated">
            <a:extLst>
              <a:ext uri="{FF2B5EF4-FFF2-40B4-BE49-F238E27FC236}">
                <a16:creationId xmlns:a16="http://schemas.microsoft.com/office/drawing/2014/main" id="{1747490C-286F-4F93-9BF7-C2CC448FD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3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131</cp:revision>
  <dcterms:created xsi:type="dcterms:W3CDTF">2022-01-30T08:24:07Z</dcterms:created>
  <dcterms:modified xsi:type="dcterms:W3CDTF">2022-03-20T20:06:08Z</dcterms:modified>
</cp:coreProperties>
</file>